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7561263" cy="10693400"/>
  <p:notesSz cx="6858000" cy="9144000"/>
  <p:photoAlbum frame="frameStyle4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90" y="-120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69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64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357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6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425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18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03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06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450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34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0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83BA4-7AF9-4F94-8079-F5849A57FA91}" type="datetimeFigureOut">
              <a:rPr lang="fr-FR" smtClean="0"/>
              <a:t>23/09/2011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818FA-6C89-4B74-B5C7-FF1E7194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17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009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" y="0"/>
            <a:ext cx="7559742" cy="10704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65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0058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1742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55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9564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29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126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681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4600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54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07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0628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889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090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1245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480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3209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707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07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age 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7560000" cy="10704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494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" y="-1"/>
            <a:ext cx="7559743" cy="10704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03139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Personnalisé</PresentationFormat>
  <Paragraphs>0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SETRI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Eric Christ</dc:creator>
  <cp:lastModifiedBy>Eric Christ</cp:lastModifiedBy>
  <cp:revision>6</cp:revision>
  <dcterms:created xsi:type="dcterms:W3CDTF">2011-09-16T14:49:06Z</dcterms:created>
  <dcterms:modified xsi:type="dcterms:W3CDTF">2011-09-23T21:25:51Z</dcterms:modified>
</cp:coreProperties>
</file>